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6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67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574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7646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076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23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8526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148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24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155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944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608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B0B0D0F-C07B-4165-9A62-DAA21D0C244E}" type="datetimeFigureOut">
              <a:rPr lang="sl-SI" smtClean="0"/>
              <a:t>17. 06. 2020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D3B39B-4749-4D0A-84A4-BDB51ADB7618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91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73BE8FA1-D975-4919-839F-43567519E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C1FFE1B0-D747-45A5-B44F-A70ADC75E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259326" y="0"/>
            <a:ext cx="593889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577781" y="640079"/>
            <a:ext cx="5178350" cy="3190751"/>
          </a:xfrm>
        </p:spPr>
        <p:txBody>
          <a:bodyPr>
            <a:normAutofit/>
          </a:bodyPr>
          <a:lstStyle/>
          <a:p>
            <a:r>
              <a:rPr lang="sl-SI" sz="6000">
                <a:solidFill>
                  <a:srgbClr val="FFFFFF"/>
                </a:solidFill>
              </a:rPr>
              <a:t>PRIPRAVA DOMAČEGA KRUHA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577781" y="3996022"/>
            <a:ext cx="5178350" cy="2319053"/>
          </a:xfrm>
        </p:spPr>
        <p:txBody>
          <a:bodyPr>
            <a:normAutofit/>
          </a:bodyPr>
          <a:lstStyle/>
          <a:p>
            <a:r>
              <a:rPr lang="sl-SI" sz="2000">
                <a:solidFill>
                  <a:srgbClr val="FFFFFF"/>
                </a:solidFill>
              </a:rPr>
              <a:t>                                                                                                    STAŠ HERIC 2.A</a:t>
            </a:r>
          </a:p>
          <a:p>
            <a:r>
              <a:rPr lang="sl-SI" sz="2000">
                <a:solidFill>
                  <a:srgbClr val="FFFFFF"/>
                </a:solidFill>
              </a:rPr>
              <a:t>                                                                                                     14.6.2020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7" r="17448" b="-3"/>
          <a:stretch/>
        </p:blipFill>
        <p:spPr>
          <a:xfrm>
            <a:off x="-6220" y="12559"/>
            <a:ext cx="3002389" cy="334338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1" r="30750" b="-3"/>
          <a:stretch/>
        </p:blipFill>
        <p:spPr>
          <a:xfrm rot="10800000">
            <a:off x="3157036" y="12559"/>
            <a:ext cx="2941423" cy="334338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" r="-3" b="-3"/>
          <a:stretch/>
        </p:blipFill>
        <p:spPr>
          <a:xfrm>
            <a:off x="-6220" y="3505931"/>
            <a:ext cx="6114173" cy="3352069"/>
          </a:xfrm>
          <a:prstGeom prst="rect">
            <a:avLst/>
          </a:prstGeom>
        </p:spPr>
      </p:pic>
      <p:sp>
        <p:nvSpPr>
          <p:cNvPr id="25" name="Rectangle 14">
            <a:extLst>
              <a:ext uri="{FF2B5EF4-FFF2-40B4-BE49-F238E27FC236}">
                <a16:creationId xmlns:a16="http://schemas.microsoft.com/office/drawing/2014/main" id="{E98119AF-4A47-4CC2-80F8-37D335D4C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21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FB26D9C9-0009-453F-806F-C5929E52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48765" y="3913426"/>
            <a:ext cx="493776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38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Recept naše ome za kruh iz krušne peči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Sestavine:                                            </a:t>
            </a:r>
          </a:p>
          <a:p>
            <a:pPr marL="0" indent="0">
              <a:buNone/>
            </a:pPr>
            <a:r>
              <a:rPr lang="sl-SI" dirty="0"/>
              <a:t>- 8kg moke</a:t>
            </a:r>
          </a:p>
          <a:p>
            <a:pPr>
              <a:buFontTx/>
              <a:buChar char="-"/>
            </a:pPr>
            <a:r>
              <a:rPr lang="sl-SI" dirty="0"/>
              <a:t>1 kocka svežega kvasa</a:t>
            </a:r>
          </a:p>
          <a:p>
            <a:pPr>
              <a:buFontTx/>
              <a:buChar char="-"/>
            </a:pPr>
            <a:r>
              <a:rPr lang="sl-SI" dirty="0"/>
              <a:t>1 žlica sladkorja</a:t>
            </a:r>
          </a:p>
          <a:p>
            <a:pPr>
              <a:buFontTx/>
              <a:buChar char="-"/>
            </a:pPr>
            <a:r>
              <a:rPr lang="sl-SI" dirty="0"/>
              <a:t>4 žlice soli</a:t>
            </a:r>
          </a:p>
          <a:p>
            <a:pPr>
              <a:buFontTx/>
              <a:buChar char="-"/>
            </a:pPr>
            <a:r>
              <a:rPr lang="sl-SI" dirty="0"/>
              <a:t>voda</a:t>
            </a:r>
          </a:p>
          <a:p>
            <a:pPr>
              <a:buFontTx/>
              <a:buChar char="-"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Pripomočki:</a:t>
            </a:r>
          </a:p>
          <a:p>
            <a:pPr marL="0" indent="0">
              <a:buNone/>
            </a:pPr>
            <a:r>
              <a:rPr lang="sl-SI" dirty="0"/>
              <a:t>- sito</a:t>
            </a:r>
          </a:p>
          <a:p>
            <a:pPr>
              <a:buFontTx/>
              <a:buChar char="-"/>
            </a:pPr>
            <a:r>
              <a:rPr lang="sl-SI" dirty="0"/>
              <a:t>kuhalnica, žlica, posoda</a:t>
            </a:r>
          </a:p>
          <a:p>
            <a:pPr>
              <a:buFontTx/>
              <a:buChar char="-"/>
            </a:pPr>
            <a:r>
              <a:rPr lang="sl-SI" dirty="0"/>
              <a:t>stroj za gnetenje testa</a:t>
            </a:r>
          </a:p>
          <a:p>
            <a:pPr>
              <a:buFontTx/>
              <a:buChar char="-"/>
            </a:pPr>
            <a:r>
              <a:rPr lang="sl-SI" dirty="0"/>
              <a:t>pletene košare, kuhinjske krpe</a:t>
            </a:r>
          </a:p>
          <a:p>
            <a:pPr>
              <a:buFontTx/>
              <a:buChar char="-"/>
            </a:pPr>
            <a:r>
              <a:rPr lang="sl-SI" dirty="0"/>
              <a:t>lopar</a:t>
            </a:r>
          </a:p>
          <a:p>
            <a:pPr marL="0" indent="0">
              <a:buNone/>
            </a:pPr>
            <a:r>
              <a:rPr lang="sl-SI" dirty="0"/>
              <a:t>- krušna peč in drva</a:t>
            </a:r>
          </a:p>
        </p:txBody>
      </p:sp>
    </p:spTree>
    <p:extLst>
      <p:ext uri="{BB962C8B-B14F-4D97-AF65-F5344CB8AC3E}">
        <p14:creationId xmlns:p14="http://schemas.microsoft.com/office/powerpoint/2010/main" val="278482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118">
            <a:off x="231575" y="349964"/>
            <a:ext cx="4767016" cy="268144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80" y="70484"/>
            <a:ext cx="5760720" cy="324040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0108"/>
            <a:ext cx="6182031" cy="347739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70">
            <a:off x="7434042" y="3907046"/>
            <a:ext cx="4488443" cy="25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7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8656" cy="3632994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56" y="0"/>
            <a:ext cx="6458656" cy="363299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2994"/>
            <a:ext cx="6458656" cy="363299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56" y="3632994"/>
            <a:ext cx="6458656" cy="363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40424">
            <a:off x="288204" y="613129"/>
            <a:ext cx="5332709" cy="299964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127">
            <a:off x="6444533" y="721615"/>
            <a:ext cx="5421448" cy="30495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6546">
            <a:off x="1056918" y="3794760"/>
            <a:ext cx="4795520" cy="269748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834">
            <a:off x="6596020" y="3898949"/>
            <a:ext cx="4425066" cy="24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49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4620" y="1404620"/>
            <a:ext cx="6421120" cy="361188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4186" y="1397694"/>
            <a:ext cx="6389458" cy="359407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2881313"/>
            <a:ext cx="5167600" cy="29067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05950" y="-31662"/>
            <a:ext cx="5178620" cy="29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72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0"/>
            <a:ext cx="6115756" cy="344011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4066" y="2035015"/>
            <a:ext cx="6115756" cy="344011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4" y="3748880"/>
            <a:ext cx="6115756" cy="34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18011" y="1420837"/>
            <a:ext cx="8455335" cy="4756126"/>
          </a:xfrm>
        </p:spPr>
      </p:pic>
    </p:spTree>
    <p:extLst>
      <p:ext uri="{BB962C8B-B14F-4D97-AF65-F5344CB8AC3E}">
        <p14:creationId xmlns:p14="http://schemas.microsoft.com/office/powerpoint/2010/main" val="3350085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6035039" cy="339471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0"/>
            <a:ext cx="6035040" cy="339471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290"/>
            <a:ext cx="6035040" cy="339471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3463290"/>
            <a:ext cx="6035040" cy="33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85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</Words>
  <Application>Microsoft Office PowerPoint</Application>
  <PresentationFormat>Širokozaslonsko</PresentationFormat>
  <Paragraphs>17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2" baseType="lpstr">
      <vt:lpstr>Calibri</vt:lpstr>
      <vt:lpstr>Calibri Light</vt:lpstr>
      <vt:lpstr>Retrospektiva</vt:lpstr>
      <vt:lpstr>PRIPRAVA DOMAČEGA KRUHA</vt:lpstr>
      <vt:lpstr>Recept naše ome za kruh iz krušne peči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PRIPRAVA DOMAČEGA KRUHA</dc:title>
  <dc:creator>Miran Heric</dc:creator>
  <cp:lastModifiedBy>Miran Heric</cp:lastModifiedBy>
  <cp:revision>1</cp:revision>
  <dcterms:created xsi:type="dcterms:W3CDTF">2020-06-17T07:22:45Z</dcterms:created>
  <dcterms:modified xsi:type="dcterms:W3CDTF">2020-06-17T07:24:05Z</dcterms:modified>
</cp:coreProperties>
</file>