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37d5c63dfa3994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37d5c63dfa3994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37d5c63dfa3994b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37d5c63dfa3994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7d5c63dfa3994b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37d5c63dfa3994b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7d5c63dfa3994b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7d5c63dfa3994b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7d5c63dfa3994b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7d5c63dfa3994b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37d5c63dfa3994b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37d5c63dfa3994b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7d5c63dfa3994b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37d5c63dfa3994b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37d5c63dfa3994b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37d5c63dfa3994b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">
                <a:solidFill>
                  <a:srgbClr val="CC0000"/>
                </a:solidFill>
              </a:rPr>
              <a:t>Peka kruha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329800" y="4414982"/>
            <a:ext cx="3502500" cy="10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</a:rPr>
              <a:t>Klara Kragl, 3.a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0"/>
            <a:ext cx="2689500" cy="7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Sestavine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3014" y="743399"/>
            <a:ext cx="5537965" cy="415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0" y="0"/>
            <a:ext cx="3332100" cy="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Kvasovec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713" y="688985"/>
            <a:ext cx="5614573" cy="421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-8" y="-12"/>
            <a:ext cx="3770700" cy="8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Priprava testa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75" y="1440875"/>
            <a:ext cx="4384075" cy="3288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0300" y="615750"/>
            <a:ext cx="3281497" cy="4375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0" y="0"/>
            <a:ext cx="34014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Gnetenje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336" y="793750"/>
            <a:ext cx="4741324" cy="35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 flipH="1">
            <a:off x="0" y="0"/>
            <a:ext cx="2865600" cy="2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Vzhajano testo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420" y="330638"/>
            <a:ext cx="3865168" cy="44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0" y="0"/>
            <a:ext cx="42603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Ponovno gnetenje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074" y="490524"/>
            <a:ext cx="3121851" cy="41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b="0" l="0" r="15074" t="0"/>
          <a:stretch/>
        </p:blipFill>
        <p:spPr>
          <a:xfrm>
            <a:off x="1134138" y="474844"/>
            <a:ext cx="2671300" cy="419380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/>
          <p:nvPr/>
        </p:nvSpPr>
        <p:spPr>
          <a:xfrm>
            <a:off x="5083098" y="474850"/>
            <a:ext cx="2931966" cy="41937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0" y="0"/>
            <a:ext cx="25146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In konec 😊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14244" l="0" r="25350" t="0"/>
          <a:stretch/>
        </p:blipFill>
        <p:spPr>
          <a:xfrm>
            <a:off x="869801" y="826938"/>
            <a:ext cx="2514603" cy="385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5549" y="826938"/>
            <a:ext cx="4652823" cy="348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