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EBDA5F9-9D76-4BDE-B902-AE0A7948D67F}" type="datetimeFigureOut">
              <a:rPr lang="sl-SI" smtClean="0"/>
              <a:t>11. 06. 2020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5EE9BDA-9450-4A84-B6A1-B1FD0178E11B}" type="slidenum">
              <a:rPr lang="sl-SI" smtClean="0"/>
              <a:t>‹#›</a:t>
            </a:fld>
            <a:endParaRPr lang="sl-SI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949204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A5F9-9D76-4BDE-B902-AE0A7948D67F}" type="datetimeFigureOut">
              <a:rPr lang="sl-SI" smtClean="0"/>
              <a:t>11. 06. 2020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E9BDA-9450-4A84-B6A1-B1FD0178E1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71236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A5F9-9D76-4BDE-B902-AE0A7948D67F}" type="datetimeFigureOut">
              <a:rPr lang="sl-SI" smtClean="0"/>
              <a:t>11. 06. 2020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E9BDA-9450-4A84-B6A1-B1FD0178E1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87531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A5F9-9D76-4BDE-B902-AE0A7948D67F}" type="datetimeFigureOut">
              <a:rPr lang="sl-SI" smtClean="0"/>
              <a:t>11. 06. 2020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E9BDA-9450-4A84-B6A1-B1FD0178E1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57334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BDA5F9-9D76-4BDE-B902-AE0A7948D67F}" type="datetimeFigureOut">
              <a:rPr lang="sl-SI" smtClean="0"/>
              <a:t>11. 06. 2020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EE9BDA-9450-4A84-B6A1-B1FD0178E11B}" type="slidenum">
              <a:rPr lang="sl-SI" smtClean="0"/>
              <a:t>‹#›</a:t>
            </a:fld>
            <a:endParaRPr lang="sl-SI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87600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A5F9-9D76-4BDE-B902-AE0A7948D67F}" type="datetimeFigureOut">
              <a:rPr lang="sl-SI" smtClean="0"/>
              <a:t>11. 06. 2020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E9BDA-9450-4A84-B6A1-B1FD0178E1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2928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A5F9-9D76-4BDE-B902-AE0A7948D67F}" type="datetimeFigureOut">
              <a:rPr lang="sl-SI" smtClean="0"/>
              <a:t>11. 06. 2020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E9BDA-9450-4A84-B6A1-B1FD0178E1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77857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A5F9-9D76-4BDE-B902-AE0A7948D67F}" type="datetimeFigureOut">
              <a:rPr lang="sl-SI" smtClean="0"/>
              <a:t>11. 06. 2020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E9BDA-9450-4A84-B6A1-B1FD0178E1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27884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A5F9-9D76-4BDE-B902-AE0A7948D67F}" type="datetimeFigureOut">
              <a:rPr lang="sl-SI" smtClean="0"/>
              <a:t>11. 06. 2020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E9BDA-9450-4A84-B6A1-B1FD0178E1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15384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BDA5F9-9D76-4BDE-B902-AE0A7948D67F}" type="datetimeFigureOut">
              <a:rPr lang="sl-SI" smtClean="0"/>
              <a:t>11. 06. 2020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EE9BDA-9450-4A84-B6A1-B1FD0178E11B}" type="slidenum">
              <a:rPr lang="sl-SI" smtClean="0"/>
              <a:t>‹#›</a:t>
            </a:fld>
            <a:endParaRPr lang="sl-SI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7654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BDA5F9-9D76-4BDE-B902-AE0A7948D67F}" type="datetimeFigureOut">
              <a:rPr lang="sl-SI" smtClean="0"/>
              <a:t>11. 06. 2020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EE9BDA-9450-4A84-B6A1-B1FD0178E11B}" type="slidenum">
              <a:rPr lang="sl-SI" smtClean="0"/>
              <a:t>‹#›</a:t>
            </a:fld>
            <a:endParaRPr lang="sl-SI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66634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9EBDA5F9-9D76-4BDE-B902-AE0A7948D67F}" type="datetimeFigureOut">
              <a:rPr lang="sl-SI" smtClean="0"/>
              <a:t>11. 06. 2020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75EE9BDA-9450-4A84-B6A1-B1FD0178E11B}" type="slidenum">
              <a:rPr lang="sl-SI" smtClean="0"/>
              <a:t>‹#›</a:t>
            </a:fld>
            <a:endParaRPr lang="sl-SI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9051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sz="6600" dirty="0" smtClean="0"/>
              <a:t>PRIPRAVA DOMAČEGA </a:t>
            </a:r>
            <a:r>
              <a:rPr lang="sl-SI" sz="6600" dirty="0" smtClean="0"/>
              <a:t>KRUHA</a:t>
            </a:r>
            <a:endParaRPr lang="sl-SI" sz="66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244299" y="4796347"/>
            <a:ext cx="4507278" cy="1000868"/>
          </a:xfrm>
        </p:spPr>
        <p:txBody>
          <a:bodyPr>
            <a:normAutofit/>
          </a:bodyPr>
          <a:lstStyle/>
          <a:p>
            <a:pPr algn="l"/>
            <a:r>
              <a:rPr lang="sl-SI" sz="2000" dirty="0" smtClean="0"/>
              <a:t>Mentorica: Suzana </a:t>
            </a:r>
            <a:r>
              <a:rPr lang="sl-SI" sz="2000" dirty="0" err="1" smtClean="0"/>
              <a:t>Sep</a:t>
            </a:r>
            <a:endParaRPr lang="sl-SI" sz="2000" dirty="0" smtClean="0"/>
          </a:p>
          <a:p>
            <a:pPr algn="l"/>
            <a:r>
              <a:rPr lang="sl-SI" sz="2000" dirty="0" smtClean="0"/>
              <a:t>Predmet: Zdravstvena vzgoja</a:t>
            </a:r>
            <a:endParaRPr lang="sl-SI" sz="2000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8412480" y="5112115"/>
            <a:ext cx="2962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Lara Pajnhart, </a:t>
            </a:r>
            <a:r>
              <a:rPr lang="sl-SI" dirty="0" smtClean="0"/>
              <a:t>2.a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2764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8800" dirty="0" smtClean="0"/>
              <a:t>8.</a:t>
            </a:r>
            <a:endParaRPr lang="sl-SI" sz="88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102" y="685800"/>
            <a:ext cx="8038098" cy="603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1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9600" dirty="0" smtClean="0"/>
              <a:t>KRUH</a:t>
            </a:r>
            <a:endParaRPr lang="sl-SI" sz="96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Pol kg moke</a:t>
            </a:r>
          </a:p>
          <a:p>
            <a:r>
              <a:rPr lang="sl-SI" dirty="0" smtClean="0"/>
              <a:t>2dg kvasa</a:t>
            </a:r>
          </a:p>
          <a:p>
            <a:r>
              <a:rPr lang="sl-SI" dirty="0" smtClean="0"/>
              <a:t>Žlica soli</a:t>
            </a:r>
          </a:p>
          <a:p>
            <a:r>
              <a:rPr lang="sl-SI" dirty="0" smtClean="0"/>
              <a:t>Žlička sladkorja</a:t>
            </a:r>
          </a:p>
          <a:p>
            <a:r>
              <a:rPr lang="sl-SI" dirty="0" smtClean="0"/>
              <a:t>1dl in pol tople vode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527" y="1181816"/>
            <a:ext cx="3723585" cy="496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9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8800" dirty="0" smtClean="0"/>
              <a:t>1.</a:t>
            </a:r>
            <a:endParaRPr lang="sl-SI" sz="88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371600" y="2551176"/>
            <a:ext cx="9601200" cy="3316224"/>
          </a:xfrm>
        </p:spPr>
        <p:txBody>
          <a:bodyPr>
            <a:normAutofit/>
          </a:bodyPr>
          <a:lstStyle/>
          <a:p>
            <a:r>
              <a:rPr lang="sl-SI" sz="3600" dirty="0" smtClean="0"/>
              <a:t>Moka, tehtanje</a:t>
            </a:r>
          </a:p>
          <a:p>
            <a:r>
              <a:rPr lang="sl-SI" sz="3600" dirty="0" smtClean="0"/>
              <a:t>Priprava kvasa(kvas, sladkor, moka, topla voda in mleko)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1375" y="3790563"/>
            <a:ext cx="2301425" cy="306743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051" y="82296"/>
            <a:ext cx="2420297" cy="309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3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8800" dirty="0" smtClean="0"/>
              <a:t>2.</a:t>
            </a:r>
            <a:endParaRPr lang="sl-SI" sz="88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3600" dirty="0"/>
              <a:t>Vsebina-v moko</a:t>
            </a:r>
          </a:p>
          <a:p>
            <a:r>
              <a:rPr lang="sl-SI" sz="3600" dirty="0"/>
              <a:t>Dodatek vode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510" y="2148341"/>
            <a:ext cx="5139450" cy="3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1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8800" dirty="0" smtClean="0"/>
              <a:t>3.</a:t>
            </a:r>
            <a:endParaRPr lang="sl-SI" sz="88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3600" dirty="0" err="1"/>
              <a:t>Gnetenje</a:t>
            </a:r>
            <a:r>
              <a:rPr lang="it-IT" sz="3600" dirty="0"/>
              <a:t> </a:t>
            </a:r>
            <a:r>
              <a:rPr lang="it-IT" sz="3600" dirty="0" smtClean="0"/>
              <a:t>testa</a:t>
            </a:r>
            <a:r>
              <a:rPr lang="sl-SI" sz="3600" dirty="0" smtClean="0"/>
              <a:t>(okrog 10min)</a:t>
            </a:r>
            <a:endParaRPr lang="it-IT" sz="36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3050" y="883214"/>
            <a:ext cx="3206681" cy="385947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839" y="3246120"/>
            <a:ext cx="2408044" cy="320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4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8800" dirty="0" smtClean="0"/>
              <a:t>4.</a:t>
            </a:r>
            <a:endParaRPr lang="sl-SI" sz="88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3600" dirty="0"/>
              <a:t>Pustiti vzhajati na toplem (okrog 1ura)</a:t>
            </a:r>
          </a:p>
          <a:p>
            <a:endParaRPr lang="sl-SI" sz="36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-338" t="11952" r="338" b="31211"/>
          <a:stretch/>
        </p:blipFill>
        <p:spPr>
          <a:xfrm>
            <a:off x="1081855" y="2934748"/>
            <a:ext cx="2703761" cy="204825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/>
          <a:srcRect t="23371" b="25882"/>
          <a:stretch/>
        </p:blipFill>
        <p:spPr>
          <a:xfrm>
            <a:off x="1081855" y="5029200"/>
            <a:ext cx="2703761" cy="18288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/>
          <a:srcRect l="8477"/>
          <a:stretch/>
        </p:blipFill>
        <p:spPr>
          <a:xfrm>
            <a:off x="3959281" y="2934748"/>
            <a:ext cx="2521743" cy="204825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9281" y="5029200"/>
            <a:ext cx="2521743" cy="189235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8062" y="2934749"/>
            <a:ext cx="2835162" cy="209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7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8800" dirty="0" smtClean="0"/>
              <a:t>5.</a:t>
            </a:r>
            <a:endParaRPr lang="sl-SI" sz="88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3600" dirty="0" smtClean="0"/>
              <a:t>Kruh položim v pečico za okrog 45min</a:t>
            </a:r>
            <a:endParaRPr lang="sl-SI" sz="36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973972"/>
            <a:ext cx="2859209" cy="381087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462" y="2973972"/>
            <a:ext cx="3877578" cy="290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9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8800" dirty="0" smtClean="0"/>
              <a:t>6.</a:t>
            </a:r>
            <a:endParaRPr lang="sl-SI" sz="88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3600" dirty="0" smtClean="0"/>
              <a:t>Vzamem iz pečice in premažem z vodo.</a:t>
            </a:r>
            <a:endParaRPr lang="sl-SI" sz="36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958700"/>
            <a:ext cx="2795201" cy="372556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111" y="2958699"/>
            <a:ext cx="2795202" cy="37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5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8800" dirty="0" smtClean="0"/>
              <a:t>7.</a:t>
            </a:r>
            <a:endParaRPr lang="sl-SI" sz="88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3600" dirty="0" smtClean="0"/>
              <a:t>Zavijemo v krpo in pustimo mirovati, da se ohladi.</a:t>
            </a:r>
            <a:endParaRPr lang="sl-SI" sz="36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526" y="3406248"/>
            <a:ext cx="4307346" cy="323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6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TM10001105[[fn=Obrezovanje]]</Template>
  <TotalTime>531</TotalTime>
  <Words>104</Words>
  <Application>Microsoft Office PowerPoint</Application>
  <PresentationFormat>Širokozaslonsko</PresentationFormat>
  <Paragraphs>27</Paragraphs>
  <Slides>10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1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2" baseType="lpstr">
      <vt:lpstr>Franklin Gothic Book</vt:lpstr>
      <vt:lpstr>Crop</vt:lpstr>
      <vt:lpstr>PRIPRAVA DOMAČEGA KRUHA</vt:lpstr>
      <vt:lpstr>KRUH</vt:lpstr>
      <vt:lpstr>1.</vt:lpstr>
      <vt:lpstr>2.</vt:lpstr>
      <vt:lpstr>3.</vt:lpstr>
      <vt:lpstr>4.</vt:lpstr>
      <vt:lpstr>5.</vt:lpstr>
      <vt:lpstr>6.</vt:lpstr>
      <vt:lpstr>7.</vt:lpstr>
      <vt:lpstr>8.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PRIPRAVA DOMAČEGA KRUHA IN JOGURTA</dc:title>
  <dc:creator>Windows User</dc:creator>
  <cp:lastModifiedBy>Lara Pajnhart</cp:lastModifiedBy>
  <cp:revision>26</cp:revision>
  <dcterms:created xsi:type="dcterms:W3CDTF">2019-01-05T18:45:15Z</dcterms:created>
  <dcterms:modified xsi:type="dcterms:W3CDTF">2020-06-11T10:48:42Z</dcterms:modified>
</cp:coreProperties>
</file>